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70" r:id="rId6"/>
    <p:sldId id="264" r:id="rId7"/>
    <p:sldId id="265" r:id="rId8"/>
    <p:sldId id="266" r:id="rId9"/>
    <p:sldId id="267" r:id="rId10"/>
    <p:sldId id="271" r:id="rId11"/>
    <p:sldId id="272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5E5EB3-52DF-40B3-8AFD-0C9AE63C630A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BCB285-755B-4201-8E64-2CA73AFDD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583B-C00F-49FE-B7FB-5B44A7DD4619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1760-6A56-48B7-9C70-D2EF65C6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D495-6D18-4E51-8C49-96917DBA43A7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E779-0BC6-4AF3-9178-AE766F4BA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B445-0C91-45B7-B009-4D2EAB92386D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CABC-36B9-4B60-88F2-D4579C1D1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C1C926-BCBC-4FC2-B068-6249B19BAE47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B2CD9A-B690-455C-8BC1-4B3E5949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8A81F-DA19-4227-BDEB-21D2D7041694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DA51C7-74D8-4150-A996-B87BFD38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3477FE-1638-4D8D-8867-DE683BFE8967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49E18-DE85-4C2B-8B7C-41BAEF2E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6034B-E34F-4FAB-9A1C-65665DED6F2B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820D1-216A-45F3-842E-5F4F78CFC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545C-4EC4-40DA-BCBF-DE8BAD36C3BB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7CBC-FED1-4054-8F3F-BE120204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958CCC-9055-4940-A487-41E4C6260C45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1D0025-F3A0-4DFF-BD6F-9B87A43F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E23291-1030-4166-ABD1-9F613C252963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C788B4-19AB-4260-B490-F6142574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00DBCDD-CDA6-4ECF-8132-F5472621BF11}" type="datetimeFigureOut">
              <a:rPr lang="en-US"/>
              <a:pPr>
                <a:defRPr/>
              </a:pPr>
              <a:t>2/21/2011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1A3A13-04D1-4968-927B-010DF3FC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-icons.ru/part3/part31/photo22.html" TargetMode="External"/><Relationship Id="rId3" Type="http://schemas.openxmlformats.org/officeDocument/2006/relationships/hyperlink" Target="http://www.reshma.nov.ru/psycology/hristianska/duh.htm" TargetMode="External"/><Relationship Id="rId7" Type="http://schemas.openxmlformats.org/officeDocument/2006/relationships/hyperlink" Target="http://sobory.ru/photo/index.html?photo=48527" TargetMode="External"/><Relationship Id="rId2" Type="http://schemas.openxmlformats.org/officeDocument/2006/relationships/hyperlink" Target="http://experiment-opk.pravolimp.ru/lessons/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rtat.mopoto.com/post/69692.html" TargetMode="External"/><Relationship Id="rId5" Type="http://schemas.openxmlformats.org/officeDocument/2006/relationships/hyperlink" Target="http://vos.1september.ru/2000/no10_2.htm" TargetMode="External"/><Relationship Id="rId4" Type="http://schemas.openxmlformats.org/officeDocument/2006/relationships/hyperlink" Target="http://www.portal-slovo.ru/pedagogy/38156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72;%20&#1073;&#1072;&#1079;&#1091;\&#1046;&#1072;&#1085;&#1085;&#1072;%20&#1041;&#1080;&#1095;&#1077;&#1074;&#1089;&#1082;&#1072;&#1103;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Тема: Православный </a:t>
            </a:r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храм</a:t>
            </a:r>
            <a:r>
              <a:rPr lang="ru-RU" sz="4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K:\Храмы Тамбова\Кафедр.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50" y="762000"/>
            <a:ext cx="7057004" cy="541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91000" y="8382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>Спасо-Преображенский собор г.Тамбов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119336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Подготовила: Судоргина Н.Ю. учитель начальных классов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МОУ Комсомольской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сош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Тамбовской обл. Тамбовского р.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1430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Великолепный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Мощный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Хрупкий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Нежный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Лёгкий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Строгий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Весёлый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6858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Подберите слова характеризующие храмы.</a:t>
            </a:r>
            <a:endParaRPr lang="ru-RU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97346"/>
            <a:ext cx="8991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Икона  Казанской Божьей Матери     Иконостас храма Христа Спасителя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8673" name="Picture 1" descr="D:\Мои документы\Нина\картинки\б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276600" cy="4680857"/>
          </a:xfrm>
          <a:prstGeom prst="rect">
            <a:avLst/>
          </a:prstGeom>
          <a:noFill/>
        </p:spPr>
      </p:pic>
      <p:pic>
        <p:nvPicPr>
          <p:cNvPr id="28674" name="Picture 2" descr="D:\Мои документы\Нина\картинки\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200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Царские врата                                                           Алтарь                                                        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D:\Мои документы\Нина\картинки\sobor-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3219450" cy="4857750"/>
          </a:xfrm>
          <a:prstGeom prst="rect">
            <a:avLst/>
          </a:prstGeom>
          <a:noFill/>
        </p:spPr>
      </p:pic>
      <p:pic>
        <p:nvPicPr>
          <p:cNvPr id="30723" name="Picture 3" descr="D:\Мои документы\Нина\картинки\cache_1404010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3343275" cy="483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Мои документы\Нина\картинки\umilenie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143000"/>
            <a:ext cx="4111437" cy="4832218"/>
          </a:xfrm>
          <a:prstGeom prst="rect">
            <a:avLst/>
          </a:prstGeom>
          <a:noFill/>
        </p:spPr>
      </p:pic>
      <p:pic>
        <p:nvPicPr>
          <p:cNvPr id="31747" name="Picture 3" descr="D:\Мои документы\Нина\картинки\ce2adf7994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576" y="1143000"/>
            <a:ext cx="3936206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389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Пресвятая Богородица Умилени</a:t>
            </a:r>
            <a:r>
              <a:rPr lang="ru-RU" i="1" dirty="0" smtClean="0">
                <a:solidFill>
                  <a:srgbClr val="0070C0"/>
                </a:solidFill>
              </a:rPr>
              <a:t>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57200"/>
            <a:ext cx="402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Казанская икона Божьей Матери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Использованные интернет ресурсы: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371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http://experiment-opk.pravolimp.ru/lessons/3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828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3"/>
              </a:rPr>
              <a:t>http://www.reshma.nov.ru/psycology/hristianska/duh.htm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22098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hlinkClick r:id="rId4"/>
              </a:rPr>
              <a:t>http://www.portal-slovo.ru/pedagogy/38156.php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667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/>
              </a:rPr>
              <a:t>http://vos.1september.ru/2000/no10_2.htm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3200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/>
              </a:rPr>
              <a:t>http://rartat.mopoto.com/post/69692.html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3810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/>
              </a:rPr>
              <a:t>http://sobory.ru/photo/index.html?photo=48527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44958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8"/>
              </a:rPr>
              <a:t>http://ru-icons.ru/part3/part31/photo22.html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   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Ознакомление учащихся с  православными храмами России.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305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Задачи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Формировать бережное отношение к материальным и духовным ценностям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.</a:t>
            </a: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Формировать устойчивый интерес к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предмету, желание больше узнавать о православной культуре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.</a:t>
            </a:r>
            <a:endParaRPr lang="en-US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Усвоить основные понятия : икона, иконостас , Царские врата, алтарь. </a:t>
            </a: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Воспитание у учащихся любви к своему Отечеству, уважение к историческому прошлому и настоящему нашей Родины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.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Формирование эмоционально-личностного отношения к культурологическим и историческим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   фактам.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19600"/>
            <a:ext cx="76200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Оборудование: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Мультимедийный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проектор.</a:t>
            </a:r>
            <a:endParaRPr lang="ru-RU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Экран для просмотра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слайдов.</a:t>
            </a:r>
            <a:endParaRPr lang="ru-RU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Комплект открыток с изображением храмов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Видеоролик с песнопением.</a:t>
            </a:r>
            <a:endParaRPr lang="ru-RU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Основные понятия: 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70C0"/>
                </a:solidFill>
              </a:rPr>
              <a:t>икона – живописное изображение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70C0"/>
                </a:solidFill>
              </a:rPr>
              <a:t> иконостас -сплошная стена, составленная из икон, отделяющая алтарь от главного помещения (наоса) православного храма 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70C0"/>
                </a:solidFill>
              </a:rPr>
              <a:t>Царские врата - в христианских храмах двустворчатая дверь в центре иконостаса, соединяет алтарь с остальным храмом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70C0"/>
                </a:solidFill>
              </a:rPr>
              <a:t>Алтарь -это священное место, где является людям Сам Господь Иисус Христос. Это бывает во время Божественной Литургии - Богослужения, в котором хлеб и вино становятся Телом Христовым и Его Кровью.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На горе стоит свеча,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 ней молитва горяча.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         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81000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Стоит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утушка</a:t>
            </a:r>
            <a:r>
              <a:rPr lang="ru-RU" sz="2400" b="1" i="1" dirty="0" smtClean="0">
                <a:solidFill>
                  <a:srgbClr val="002060"/>
                </a:solidFill>
              </a:rPr>
              <a:t>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Золотые краешки,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 краешки брякнут,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В краешки звякнут: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Собирайтесь, детушки,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Под мои крылышки.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               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958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                                                                                              </a:t>
            </a:r>
          </a:p>
          <a:p>
            <a:r>
              <a:rPr lang="ru-RU" sz="2000" b="1" i="1" dirty="0" smtClean="0"/>
              <a:t> </a:t>
            </a: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38400" y="2743200"/>
            <a:ext cx="426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Уточки крякнули,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Бережки звякнули: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Собирайтесь, детушки,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одной матушке.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667000"/>
            <a:ext cx="2543909" cy="311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поекты по опк\2601201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23622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поекты по опк\23072009069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91000"/>
            <a:ext cx="3142734" cy="25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ои документы\Нина\картинки\Архангель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0"/>
            <a:ext cx="4572000" cy="6858000"/>
          </a:xfrm>
          <a:prstGeom prst="rect">
            <a:avLst/>
          </a:prstGeom>
          <a:noFill/>
        </p:spPr>
      </p:pic>
      <p:pic>
        <p:nvPicPr>
          <p:cNvPr id="27651" name="Picture 3" descr="D:\Мои документы\Нина\картинки\Мих-арх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800"/>
            <a:ext cx="7543800" cy="6172200"/>
          </a:xfrm>
          <a:prstGeom prst="rect">
            <a:avLst/>
          </a:prstGeom>
          <a:noFill/>
        </p:spPr>
      </p:pic>
      <p:pic>
        <p:nvPicPr>
          <p:cNvPr id="27652" name="Picture 4" descr="D:\Мои документы\Нина\картинки\ник со 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</p:spPr>
      </p:pic>
      <p:pic>
        <p:nvPicPr>
          <p:cNvPr id="27654" name="Picture 6" descr="D:\Мои документы\Нина\картинки\Храм п. Дубов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52400"/>
            <a:ext cx="7543800" cy="6553200"/>
          </a:xfrm>
          <a:prstGeom prst="rect">
            <a:avLst/>
          </a:prstGeom>
          <a:noFill/>
        </p:spPr>
      </p:pic>
      <p:pic>
        <p:nvPicPr>
          <p:cNvPr id="27655" name="Picture 7" descr="D:\Мои документы\Нина\картинки\2839240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0"/>
            <a:ext cx="5486400" cy="6858000"/>
          </a:xfrm>
          <a:prstGeom prst="rect">
            <a:avLst/>
          </a:prstGeom>
          <a:noFill/>
        </p:spPr>
      </p:pic>
      <p:pic>
        <p:nvPicPr>
          <p:cNvPr id="10" name="Picture 3" descr="K:\Храмы Тамбова\Казанский 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572" y="152400"/>
            <a:ext cx="8350280" cy="6324600"/>
          </a:xfrm>
          <a:prstGeom prst="rect">
            <a:avLst/>
          </a:prstGeom>
          <a:noFill/>
        </p:spPr>
      </p:pic>
      <p:pic>
        <p:nvPicPr>
          <p:cNvPr id="12" name="Picture 4" descr="K:\Храмы Тамбова\6175285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0"/>
            <a:ext cx="4953000" cy="6858000"/>
          </a:xfrm>
          <a:prstGeom prst="rect">
            <a:avLst/>
          </a:prstGeom>
          <a:noFill/>
        </p:spPr>
      </p:pic>
      <p:pic>
        <p:nvPicPr>
          <p:cNvPr id="13" name="Picture 2" descr="K:\Храмы Тамбова\Новомучеников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</p:spPr>
      </p:pic>
      <p:pic>
        <p:nvPicPr>
          <p:cNvPr id="27656" name="Picture 8" descr="D:\Мои документы\Нина\картинки\998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4401" y="0"/>
            <a:ext cx="7239000" cy="6857999"/>
          </a:xfrm>
          <a:prstGeom prst="rect">
            <a:avLst/>
          </a:prstGeom>
          <a:noFill/>
        </p:spPr>
      </p:pic>
      <p:pic>
        <p:nvPicPr>
          <p:cNvPr id="27657" name="Picture 9" descr="D:\Мои документы\Нина\картинки\1103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0"/>
            <a:ext cx="8272449" cy="6858000"/>
          </a:xfrm>
          <a:prstGeom prst="rect">
            <a:avLst/>
          </a:prstGeom>
          <a:noFill/>
        </p:spPr>
      </p:pic>
      <p:pic>
        <p:nvPicPr>
          <p:cNvPr id="27658" name="Picture 10" descr="D:\Мои документы\Нина\картинки\P101022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</p:spPr>
      </p:pic>
      <p:pic>
        <p:nvPicPr>
          <p:cNvPr id="14" name="Жанна Бичев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1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4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4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4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4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4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4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4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4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4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4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4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4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4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4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4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:\Храмы Тамбова\Кафедр.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5200" y="6324600"/>
            <a:ext cx="530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</a:rPr>
              <a:t>Спасо-Преображенский собор г.Тамбов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Нина\картинки\Благовеще БМ Пич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Храм во имя Благоявления Божией Матери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Тамбовская обл. 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Пичаевский район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с. Салтыкова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Нина\картинки\283924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22098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Сергиевская церковь Тамбовской обл. Тамбовского района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с. Стрельцы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Нина\картинки\ххспасите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6248400"/>
            <a:ext cx="564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Храм Христа Спасителя  г.Москва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677</TotalTime>
  <Words>336</Words>
  <PresentationFormat>Экран (4:3)</PresentationFormat>
  <Paragraphs>70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69</cp:revision>
  <dcterms:modified xsi:type="dcterms:W3CDTF">2011-02-21T15:55:45Z</dcterms:modified>
</cp:coreProperties>
</file>