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9" r:id="rId6"/>
    <p:sldId id="262" r:id="rId7"/>
    <p:sldId id="270" r:id="rId8"/>
    <p:sldId id="264" r:id="rId9"/>
    <p:sldId id="271" r:id="rId10"/>
    <p:sldId id="266" r:id="rId11"/>
    <p:sldId id="272" r:id="rId12"/>
    <p:sldId id="273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F9DFFA-0F1F-42E3-929D-D59960ED83F1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33D6C-F1A8-43C9-9CD0-7CDAF3B2E5D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upportdanielboyd.files.wordpress.com/2009/08/kabaa.jpg?w=720&amp;h=57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hyperlink" Target="http://kolizej.at.ua/_pu/3/s24787017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nntu.sci-nnov.ru/lib/resyrs/student_kyltyralog/rim/Image265.gi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86742" cy="7143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Модуль « Основы мировых религиозных культур»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72008"/>
            <a:ext cx="7500990" cy="135732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Святые места мировых религиозных культур 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6" name="Picture 11" descr="tn_346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48348" y="2214554"/>
            <a:ext cx="3057575" cy="2293869"/>
          </a:xfrm>
          <a:prstGeom prst="rect">
            <a:avLst/>
          </a:prstGeom>
          <a:noFill/>
          <a:ln cap="flat">
            <a:solidFill>
              <a:schemeClr val="tx1"/>
            </a:solidFill>
            <a:prstDash val="dash"/>
          </a:ln>
        </p:spPr>
      </p:pic>
      <p:pic>
        <p:nvPicPr>
          <p:cNvPr id="7" name="Picture 4" descr="Купол скалы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87642" y="2285993"/>
            <a:ext cx="2869911" cy="2214577"/>
          </a:xfrm>
          <a:prstGeom prst="rect">
            <a:avLst/>
          </a:prstGeom>
          <a:noFill/>
        </p:spPr>
      </p:pic>
      <p:pic>
        <p:nvPicPr>
          <p:cNvPr id="8" name="Рисунок 7" descr="http://www.pravmir.ru/uploads/nerli10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9" y="1643050"/>
            <a:ext cx="25717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714356"/>
            <a:ext cx="6670568" cy="12144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6357956"/>
            <a:ext cx="7673748" cy="7143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i-main-pic" descr="Картинка 9 из 787">
            <a:hlinkClick r:id="rId2" tgtFrame="_blank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1357298"/>
            <a:ext cx="39290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76 из 115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285992"/>
            <a:ext cx="364333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4643446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Кааба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5286389"/>
            <a:ext cx="30924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err="1" smtClean="0">
                <a:solidFill>
                  <a:srgbClr val="FFC000"/>
                </a:solidFill>
                <a:latin typeface="+mj-lt"/>
              </a:rPr>
              <a:t>Буданахт</a:t>
            </a:r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 - святое место буддистов</a:t>
            </a:r>
            <a:endParaRPr lang="ru-RU" sz="28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4286256"/>
            <a:ext cx="4357718" cy="57150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Дерево </a:t>
            </a:r>
            <a:r>
              <a:rPr lang="ru-RU" sz="4000" dirty="0" err="1" smtClean="0">
                <a:solidFill>
                  <a:srgbClr val="FFC000"/>
                </a:solidFill>
              </a:rPr>
              <a:t>Бодхи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6072206"/>
            <a:ext cx="7387996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Непал: Священное дерево Бодхи фото / фото: снимки, фотогалерея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61" y="1285860"/>
            <a:ext cx="4457731" cy="2786082"/>
          </a:xfrm>
          <a:prstGeom prst="rect">
            <a:avLst/>
          </a:prstGeom>
          <a:noFill/>
        </p:spPr>
      </p:pic>
      <p:pic>
        <p:nvPicPr>
          <p:cNvPr id="5" name="Picture 5" descr="c3a74effe16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712036" y="1285860"/>
            <a:ext cx="2646177" cy="428628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7786742" cy="4214842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 Изучение памятников мировых религиозных культур формирует  у учащихся знание, понимание и уважение к истории и культуре мировых религий.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714348" y="5929330"/>
            <a:ext cx="8001056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50099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Над проектом работали: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 </a:t>
            </a:r>
            <a:r>
              <a:rPr lang="ru-RU" sz="3200" dirty="0" err="1" smtClean="0">
                <a:solidFill>
                  <a:srgbClr val="FFC000"/>
                </a:solidFill>
              </a:rPr>
              <a:t>Вихарева</a:t>
            </a:r>
            <a:r>
              <a:rPr lang="ru-RU" sz="3200" dirty="0" smtClean="0">
                <a:solidFill>
                  <a:srgbClr val="FFC000"/>
                </a:solidFill>
              </a:rPr>
              <a:t> Н.А., </a:t>
            </a:r>
            <a:r>
              <a:rPr lang="ru-RU" sz="3200" dirty="0" err="1" smtClean="0">
                <a:solidFill>
                  <a:srgbClr val="FFC000"/>
                </a:solidFill>
              </a:rPr>
              <a:t>Купцова</a:t>
            </a:r>
            <a:r>
              <a:rPr lang="ru-RU" sz="3200" dirty="0" smtClean="0">
                <a:solidFill>
                  <a:srgbClr val="FFC000"/>
                </a:solidFill>
              </a:rPr>
              <a:t> Е.В.,   Серова Т.Б.(</a:t>
            </a:r>
            <a:r>
              <a:rPr lang="ru-RU" sz="3200" dirty="0" err="1" smtClean="0">
                <a:solidFill>
                  <a:srgbClr val="FFC000"/>
                </a:solidFill>
              </a:rPr>
              <a:t>Кологривский</a:t>
            </a:r>
            <a:r>
              <a:rPr lang="ru-RU" sz="3200" dirty="0" smtClean="0">
                <a:solidFill>
                  <a:srgbClr val="FFC000"/>
                </a:solidFill>
              </a:rPr>
              <a:t> р-н),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Смирнова Н.А., Бабушкина Л.И., </a:t>
            </a:r>
            <a:r>
              <a:rPr lang="ru-RU" sz="3200" dirty="0" err="1" smtClean="0">
                <a:solidFill>
                  <a:srgbClr val="FFC000"/>
                </a:solidFill>
              </a:rPr>
              <a:t>Гусарова</a:t>
            </a:r>
            <a:r>
              <a:rPr lang="ru-RU" sz="3200" dirty="0" smtClean="0">
                <a:solidFill>
                  <a:srgbClr val="FFC000"/>
                </a:solidFill>
              </a:rPr>
              <a:t> Л.И. (</a:t>
            </a:r>
            <a:r>
              <a:rPr lang="ru-RU" sz="3200" dirty="0" err="1" smtClean="0">
                <a:solidFill>
                  <a:srgbClr val="FFC000"/>
                </a:solidFill>
              </a:rPr>
              <a:t>Буйский</a:t>
            </a:r>
            <a:r>
              <a:rPr lang="ru-RU" sz="3200" dirty="0" smtClean="0">
                <a:solidFill>
                  <a:srgbClr val="FFC000"/>
                </a:solidFill>
              </a:rPr>
              <a:t> р-н)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2010г.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43446"/>
            <a:ext cx="7824814" cy="33769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429552" cy="428628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Из данной презентации учащиеся узнают, что  у людей разных мировых религиозных культур есть святые места, которым они поклоняются.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57158" y="6072206"/>
            <a:ext cx="8030938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71600"/>
            <a:ext cx="7670700" cy="842954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Цель: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C000"/>
                </a:solidFill>
              </a:rPr>
              <a:t>обобщить знания учащихся о </a:t>
            </a:r>
            <a:r>
              <a:rPr lang="ru-RU" sz="3600" smtClean="0">
                <a:solidFill>
                  <a:srgbClr val="FFC000"/>
                </a:solidFill>
              </a:rPr>
              <a:t>святых местах </a:t>
            </a:r>
            <a:r>
              <a:rPr lang="ru-RU" sz="3600" dirty="0" smtClean="0">
                <a:solidFill>
                  <a:srgbClr val="FFC000"/>
                </a:solidFill>
              </a:rPr>
              <a:t>мировых религиозных культур.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571744"/>
            <a:ext cx="7673748" cy="240939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Задачи:</a:t>
            </a:r>
            <a:r>
              <a:rPr lang="ru-RU" sz="3600" dirty="0" smtClean="0">
                <a:solidFill>
                  <a:srgbClr val="FFC000"/>
                </a:solidFill>
                <a:latin typeface="+mj-lt"/>
              </a:rPr>
              <a:t> </a:t>
            </a:r>
          </a:p>
          <a:p>
            <a:pPr algn="l"/>
            <a:r>
              <a:rPr lang="ru-RU" sz="3600" dirty="0" smtClean="0">
                <a:solidFill>
                  <a:srgbClr val="FFC000"/>
                </a:solidFill>
                <a:latin typeface="+mj-lt"/>
              </a:rPr>
              <a:t> 1. Повторить понятия: святые места, храм, мечеть.</a:t>
            </a:r>
          </a:p>
          <a:p>
            <a:pPr algn="l"/>
            <a:r>
              <a:rPr lang="ru-RU" sz="3600" dirty="0" smtClean="0">
                <a:solidFill>
                  <a:srgbClr val="FFC000"/>
                </a:solidFill>
                <a:latin typeface="+mj-lt"/>
              </a:rPr>
              <a:t>2. Показать святые места мировых религиозных культур: христианства, буддизма, ислама.</a:t>
            </a:r>
            <a:endParaRPr lang="ru-RU" sz="36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358114" cy="27860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i="1" dirty="0" smtClean="0"/>
              <a:t> «Святые места – это места, связанные с деяниями богов и святых, различными событиями священной истории и являющиеся объектами поклонения верующих, совершающих паломничество к ним».</a:t>
            </a:r>
            <a:br>
              <a:rPr lang="ru-RU" sz="3600" i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 smtClean="0">
                <a:solidFill>
                  <a:schemeClr val="accent3"/>
                </a:solidFill>
              </a:rPr>
              <a:t>(Словарь исторических терминов, 1998г, А.Крюковских)</a:t>
            </a:r>
            <a:endParaRPr lang="ru-RU" sz="27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785786" y="5857891"/>
            <a:ext cx="760231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1142984"/>
            <a:ext cx="3636806" cy="411481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C000"/>
                </a:solidFill>
              </a:rPr>
              <a:t>Родина христианства – средиземноморье. Древний Рим.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85794"/>
            <a:ext cx="7959500" cy="7143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+mj-lt"/>
              </a:rPr>
              <a:t>Христианство</a:t>
            </a:r>
            <a:endParaRPr lang="ru-RU" sz="5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098" name="Picture 2" descr="Картинка 4 из 264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904990"/>
            <a:ext cx="3429024" cy="381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928670"/>
            <a:ext cx="6599130" cy="92869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 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6000768"/>
            <a:ext cx="6816492" cy="71437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1907" y="1643051"/>
            <a:ext cx="4381531" cy="3286148"/>
          </a:xfrm>
          <a:prstGeom prst="rect">
            <a:avLst/>
          </a:prstGeom>
          <a:noFill/>
        </p:spPr>
      </p:pic>
      <p:pic>
        <p:nvPicPr>
          <p:cNvPr id="5" name="Рисунок 4" descr="http://www.pravmir.ru/uploads/nerli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285992"/>
            <a:ext cx="364333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4929198"/>
            <a:ext cx="3357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Храм Воскресения Господня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5786454"/>
            <a:ext cx="34290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Храм Покрова на Нерли</a:t>
            </a:r>
            <a:endParaRPr lang="ru-RU" sz="28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7167"/>
            <a:ext cx="6357982" cy="135732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Ислам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429552" cy="17859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Родина ислама – Аравийский полуостров.</a:t>
            </a:r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i?id=152855092&amp;tov=5&amp;n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2786047" y="3039473"/>
            <a:ext cx="3429026" cy="305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643866" cy="10715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6215081"/>
            <a:ext cx="639605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lbImage" descr="http://www.islamnews.ru/uploads/news/1857432320/news-SuZ5LAWWV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35719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98661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75472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4500570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Мечеть </a:t>
            </a:r>
            <a:r>
              <a:rPr lang="ru-RU" sz="2800" dirty="0" err="1" smtClean="0">
                <a:solidFill>
                  <a:srgbClr val="FFC000"/>
                </a:solidFill>
                <a:latin typeface="+mj-lt"/>
              </a:rPr>
              <a:t>Аль-Харам</a:t>
            </a:r>
            <a:endParaRPr lang="ru-RU" sz="28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6225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5357826"/>
            <a:ext cx="3786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C000"/>
                </a:solidFill>
                <a:latin typeface="+mj-lt"/>
              </a:rPr>
              <a:t>Мечеть в  Стамбуле</a:t>
            </a:r>
            <a:endParaRPr lang="ru-RU" sz="2800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1026" name="Picture 2" descr="C:\Documents and Settings\Администратор\Мои документы\800px-Sultan_Ahmed_Mosque%2C_Istambul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2285992"/>
            <a:ext cx="4000527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500990" cy="17145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Буддизм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7888062" cy="3266648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solidFill>
                  <a:srgbClr val="FFC000"/>
                </a:solidFill>
                <a:latin typeface="+mj-lt"/>
              </a:rPr>
              <a:t> «Человек, следующий Драхме, похож на человека, вошедшего с огнём в тёмную комнату. Тьма перед ним расступится, и его окружит свет».</a:t>
            </a:r>
          </a:p>
          <a:p>
            <a:pPr algn="l"/>
            <a:r>
              <a:rPr lang="ru-RU" dirty="0" smtClean="0">
                <a:solidFill>
                  <a:srgbClr val="FFC000"/>
                </a:solidFill>
                <a:latin typeface="+mj-lt"/>
              </a:rPr>
              <a:t>                                                          (из наставления Будды)</a:t>
            </a:r>
          </a:p>
          <a:p>
            <a:pPr algn="l"/>
            <a:r>
              <a:rPr lang="ru-RU" sz="3200" dirty="0" smtClean="0">
                <a:solidFill>
                  <a:srgbClr val="FF0000"/>
                </a:solidFill>
                <a:latin typeface="+mj-lt"/>
              </a:rPr>
              <a:t>  Буддизм зародился в Индии.</a:t>
            </a:r>
            <a:endParaRPr lang="ru-RU" sz="32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196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Модуль « Основы мировых религиозных культур»</vt:lpstr>
      <vt:lpstr>   Из данной презентации учащиеся узнают, что  у людей разных мировых религиозных культур есть святые места, которым они поклоняются.</vt:lpstr>
      <vt:lpstr>Цель: обобщить знания учащихся о святых местах мировых религиозных культур.</vt:lpstr>
      <vt:lpstr> «Святые места – это места, связанные с деяниями богов и святых, различными событиями священной истории и являющиеся объектами поклонения верующих, совершающих паломничество к ним».  (Словарь исторических терминов, 1998г, А.Крюковских)</vt:lpstr>
      <vt:lpstr>Родина христианства – средиземноморье. Древний Рим.</vt:lpstr>
      <vt:lpstr>  </vt:lpstr>
      <vt:lpstr>Ислам</vt:lpstr>
      <vt:lpstr> </vt:lpstr>
      <vt:lpstr>Буддизм </vt:lpstr>
      <vt:lpstr>  </vt:lpstr>
      <vt:lpstr>Дерево Бодхи</vt:lpstr>
      <vt:lpstr> Изучение памятников мировых религиозных культур формирует  у учащихся знание, понимание и уважение к истории и культуре мировых религий.</vt:lpstr>
      <vt:lpstr>Над проектом работали:  Вихарева Н.А., Купцова Е.В.,   Серова Т.Б.(Кологривский р-н), Смирнова Н.А., Бабушкина Л.И., Гусарова Л.И. (Буйский р-н) 2010г.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« Основы мировых религиозных культур»</dc:title>
  <dc:creator>home</dc:creator>
  <cp:lastModifiedBy>Лариса</cp:lastModifiedBy>
  <cp:revision>35</cp:revision>
  <dcterms:created xsi:type="dcterms:W3CDTF">2010-03-22T16:52:37Z</dcterms:created>
  <dcterms:modified xsi:type="dcterms:W3CDTF">2011-04-08T06:15:53Z</dcterms:modified>
</cp:coreProperties>
</file>