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C211-3367-4EAF-A7DD-1F8E5AD4C20B}" type="datetimeFigureOut">
              <a:rPr lang="ru-RU" smtClean="0"/>
              <a:pPr/>
              <a:t>05.06.2010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0F66-A7D7-443F-AC5D-E453C0812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Проект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F0"/>
                </a:solidFill>
              </a:rPr>
              <a:t>Икона - Владимирская Божья Мать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Documents and Settings\1\Мои документы\Мои рисунки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1748631"/>
            <a:ext cx="2857500" cy="42291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Ширяев Д.</a:t>
            </a:r>
          </a:p>
          <a:p>
            <a:r>
              <a:rPr lang="ru-RU" dirty="0" smtClean="0"/>
              <a:t>Чурикова 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Шалофанова</a:t>
            </a:r>
            <a:r>
              <a:rPr lang="ru-RU" smtClean="0"/>
              <a:t> ОБ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Стаевская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Мои документы\Мои рису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0778"/>
            <a:ext cx="4572032" cy="6370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\Мои документы\Мои рисун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3880"/>
            <a:ext cx="5000660" cy="6452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1\Мои документы\Мои рисунки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1557"/>
            <a:ext cx="5572164" cy="6364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1\Мои документы\Мои рисун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410" y="428604"/>
            <a:ext cx="8120118" cy="60900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1\Мои документы\Мои рису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2701"/>
            <a:ext cx="4357718" cy="6362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1\Мои документы\Мои рисун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817" y="785794"/>
            <a:ext cx="7120492" cy="5340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1\Мои документы\Мои рисунки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362"/>
            <a:ext cx="4214842" cy="6427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1\Мои документы\Мои рисунки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9360"/>
            <a:ext cx="4214842" cy="63925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1\Мои документы\Мои рисунки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506"/>
            <a:ext cx="4626417" cy="5918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1\Мои документы\Мои рисунки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8432"/>
            <a:ext cx="5072098" cy="6086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Икона - Владимирская Божья Мать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 Преданию, первая икона Божией Матери была написана евангелистом Лукой на доске того стола, на котором трапезовали юный Христос, Богоматерь и праведный Иосиф </a:t>
            </a:r>
            <a:r>
              <a:rPr lang="ru-RU" dirty="0" err="1" smtClean="0"/>
              <a:t>Обручник</a:t>
            </a:r>
            <a:r>
              <a:rPr lang="ru-RU" dirty="0" smtClean="0"/>
              <a:t>. Когда евангелист Лука показал Богоматери свою работу, Владычица произнесла слова, сказанные Ею при посещении праведной </a:t>
            </a:r>
            <a:r>
              <a:rPr lang="ru-RU" dirty="0" err="1" smtClean="0"/>
              <a:t>Елисаветы</a:t>
            </a:r>
            <a:r>
              <a:rPr lang="ru-RU" dirty="0" smtClean="0"/>
              <a:t>: </a:t>
            </a:r>
            <a:r>
              <a:rPr lang="ru-RU" b="1" dirty="0" smtClean="0"/>
              <a:t>«Отныне ублажат Мя </a:t>
            </a:r>
            <a:r>
              <a:rPr lang="ru-RU" b="1" dirty="0" err="1" smtClean="0"/>
              <a:t>вси</a:t>
            </a:r>
            <a:r>
              <a:rPr lang="ru-RU" b="1" dirty="0" smtClean="0"/>
              <a:t> роди», </a:t>
            </a:r>
            <a:r>
              <a:rPr lang="ru-RU" dirty="0" smtClean="0"/>
              <a:t>и прибавила: </a:t>
            </a:r>
            <a:r>
              <a:rPr lang="ru-RU" b="1" dirty="0" smtClean="0"/>
              <a:t>«Благодать </a:t>
            </a:r>
            <a:r>
              <a:rPr lang="ru-RU" b="1" dirty="0" err="1" smtClean="0"/>
              <a:t>Рождшегося</a:t>
            </a:r>
            <a:r>
              <a:rPr lang="ru-RU" b="1" dirty="0" smtClean="0"/>
              <a:t> от Меня и Моя с сею иконою да будут». </a:t>
            </a:r>
            <a:r>
              <a:rPr lang="ru-RU" dirty="0" smtClean="0"/>
              <a:t>Икона эта оставалась в Иерусалиме до 450 года, когда при императоре Феодосии Младшем ее перенесли в Царьград.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1\Мои документы\Мои рису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66"/>
            <a:ext cx="5072098" cy="65166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1\Мои документы\Мои рисунки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9430"/>
            <a:ext cx="4357718" cy="6411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1\Мои документы\Мои рисунки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6982"/>
            <a:ext cx="5357850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1\Мои документы\Мои рисунки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6657"/>
            <a:ext cx="6715172" cy="6077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Празднество иконе Божией Матери Владимирской 21 мая ст. ст., установлено в память спасения Москвы от нашествия татар под предводительством хана </a:t>
            </a:r>
            <a:r>
              <a:rPr lang="ru-RU" dirty="0" err="1" smtClean="0"/>
              <a:t>Махмет-Гирея</a:t>
            </a:r>
            <a:r>
              <a:rPr lang="ru-RU" dirty="0" smtClean="0"/>
              <a:t> в 1521 году. Татарскому хану было видение Божией Матери, окруженной грозным войском, устремившимся на их полки. Татары в страхе бежали, столица Русского государства была спасена. Празднование иконе Пресвятой Богородицы Владимирской бывает еще 23 июня и 26 августа по старому стилю.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Мои документы\Мои рису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24067"/>
            <a:ext cx="4591053" cy="5252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Мои рису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3488"/>
            <a:ext cx="4357718" cy="6387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Мои документы\Мои рису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8906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Мои документы\Мои рису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3267"/>
            <a:ext cx="4214842" cy="6364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Мои документы\Мои рису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8421"/>
            <a:ext cx="4143404" cy="6132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Мои документы\Мои рисунки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39230"/>
            <a:ext cx="4643470" cy="6182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Мои документы\Мои рисунки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3065"/>
            <a:ext cx="5072098" cy="6170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177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Икона - Владимирская Божья Мать  </vt:lpstr>
      <vt:lpstr>Икона - Владимирская Божья Мать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Владимирская Божья Мать -3 июня</dc:title>
  <dc:creator>1</dc:creator>
  <cp:lastModifiedBy>1</cp:lastModifiedBy>
  <cp:revision>7</cp:revision>
  <dcterms:created xsi:type="dcterms:W3CDTF">2010-06-04T08:48:29Z</dcterms:created>
  <dcterms:modified xsi:type="dcterms:W3CDTF">2010-06-05T11:10:26Z</dcterms:modified>
</cp:coreProperties>
</file>