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75D-88AB-49CC-A9F0-6595B7A7DB62}" type="datetimeFigureOut">
              <a:rPr lang="ru-RU" smtClean="0"/>
              <a:pPr/>
              <a:t>19.06.2010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2023-6124-40FA-B22E-13B5395B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75D-88AB-49CC-A9F0-6595B7A7DB62}" type="datetimeFigureOut">
              <a:rPr lang="ru-RU" smtClean="0"/>
              <a:pPr/>
              <a:t>19.06.2010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2023-6124-40FA-B22E-13B5395B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75D-88AB-49CC-A9F0-6595B7A7DB62}" type="datetimeFigureOut">
              <a:rPr lang="ru-RU" smtClean="0"/>
              <a:pPr/>
              <a:t>19.06.2010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2023-6124-40FA-B22E-13B5395B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75D-88AB-49CC-A9F0-6595B7A7DB62}" type="datetimeFigureOut">
              <a:rPr lang="ru-RU" smtClean="0"/>
              <a:pPr/>
              <a:t>19.06.2010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2023-6124-40FA-B22E-13B5395B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75D-88AB-49CC-A9F0-6595B7A7DB62}" type="datetimeFigureOut">
              <a:rPr lang="ru-RU" smtClean="0"/>
              <a:pPr/>
              <a:t>19.06.2010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2023-6124-40FA-B22E-13B5395B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75D-88AB-49CC-A9F0-6595B7A7DB62}" type="datetimeFigureOut">
              <a:rPr lang="ru-RU" smtClean="0"/>
              <a:pPr/>
              <a:t>19.06.2010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2023-6124-40FA-B22E-13B5395B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75D-88AB-49CC-A9F0-6595B7A7DB62}" type="datetimeFigureOut">
              <a:rPr lang="ru-RU" smtClean="0"/>
              <a:pPr/>
              <a:t>19.06.2010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2023-6124-40FA-B22E-13B5395B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75D-88AB-49CC-A9F0-6595B7A7DB62}" type="datetimeFigureOut">
              <a:rPr lang="ru-RU" smtClean="0"/>
              <a:pPr/>
              <a:t>19.06.2010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2023-6124-40FA-B22E-13B5395B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75D-88AB-49CC-A9F0-6595B7A7DB62}" type="datetimeFigureOut">
              <a:rPr lang="ru-RU" smtClean="0"/>
              <a:pPr/>
              <a:t>19.06.2010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2023-6124-40FA-B22E-13B5395B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75D-88AB-49CC-A9F0-6595B7A7DB62}" type="datetimeFigureOut">
              <a:rPr lang="ru-RU" smtClean="0"/>
              <a:pPr/>
              <a:t>19.06.2010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2023-6124-40FA-B22E-13B5395B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75D-88AB-49CC-A9F0-6595B7A7DB62}" type="datetimeFigureOut">
              <a:rPr lang="ru-RU" smtClean="0"/>
              <a:pPr/>
              <a:t>19.06.2010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2023-6124-40FA-B22E-13B5395B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A675D-88AB-49CC-A9F0-6595B7A7DB62}" type="datetimeFigureOut">
              <a:rPr lang="ru-RU" smtClean="0"/>
              <a:pPr/>
              <a:t>19.06.2010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C2023-6124-40FA-B22E-13B5395B20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357562"/>
            <a:ext cx="6400800" cy="296704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Кто хочет идти за Мною,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отвергнись себя, и возьми крест свой,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и следуй за Мною.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(Мк.8.34</a:t>
            </a:r>
            <a:r>
              <a:rPr lang="ru-RU" sz="28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ru-RU" sz="1600" b="1" i="1" dirty="0" smtClean="0">
                <a:solidFill>
                  <a:schemeClr val="tx1"/>
                </a:solidFill>
              </a:rPr>
              <a:t>			</a:t>
            </a:r>
            <a:r>
              <a:rPr lang="ru-RU" sz="1800" b="1" i="1" dirty="0" smtClean="0">
                <a:solidFill>
                  <a:schemeClr val="tx1"/>
                </a:solidFill>
              </a:rPr>
              <a:t>Князева О. Н.</a:t>
            </a:r>
            <a:r>
              <a:rPr lang="ru-RU" sz="1800" b="1" dirty="0" smtClean="0">
                <a:solidFill>
                  <a:schemeClr val="tx1"/>
                </a:solidFill>
              </a:rPr>
              <a:t> учитель </a:t>
            </a:r>
            <a:r>
              <a:rPr lang="ru-RU" sz="1800" b="1" dirty="0" smtClean="0">
                <a:solidFill>
                  <a:schemeClr val="tx1"/>
                </a:solidFill>
              </a:rPr>
              <a:t>«</a:t>
            </a:r>
            <a:r>
              <a:rPr lang="ru-RU" sz="1800" b="1" dirty="0" smtClean="0">
                <a:solidFill>
                  <a:schemeClr val="tx1"/>
                </a:solidFill>
              </a:rPr>
              <a:t>Истоков»,  		          ОРКСЭ  МОУ СОШ </a:t>
            </a:r>
            <a:r>
              <a:rPr lang="ru-RU" sz="1800" b="1" dirty="0" smtClean="0">
                <a:solidFill>
                  <a:schemeClr val="tx1"/>
                </a:solidFill>
              </a:rPr>
              <a:t>№2 </a:t>
            </a:r>
            <a:r>
              <a:rPr lang="ru-RU" sz="1800" b="1" dirty="0" smtClean="0">
                <a:solidFill>
                  <a:schemeClr val="tx1"/>
                </a:solidFill>
              </a:rPr>
              <a:t> г. Буй </a:t>
            </a:r>
            <a:endParaRPr lang="ru-RU" sz="1800" dirty="0" smtClean="0">
              <a:solidFill>
                <a:schemeClr val="tx1"/>
              </a:solidFill>
            </a:endParaRPr>
          </a:p>
          <a:p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Documents and Settings\Администратор\Рабочий стол\заставка\начало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0"/>
            <a:ext cx="4423433" cy="321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Крест, венчающий православный храм, является его символом, знаком победы Иисуса Христа над смертью.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Администратор\Рабочий стол\през\23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71678"/>
            <a:ext cx="5763414" cy="388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Первое воинское знамя с изображением креста появилось при римском императоре святом Константине Великом (274 – 337) в годы гонений на христиан.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Documents and Settings\Администратор\Рабочий стол\b31_065-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214554"/>
            <a:ext cx="1621119" cy="417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 глубокой древности идет обычай ставить на могилах православных христиан не памятники, а кресты.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Documents and Settings\Администратор\Рабочий стол\през\1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000240"/>
            <a:ext cx="2983200" cy="396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Придорожные кресты отличаются особой величественной и суровой красотой.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Documents and Settings\Администратор\Рабочий стол\през\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3818980" cy="2520000"/>
          </a:xfrm>
          <a:prstGeom prst="rect">
            <a:avLst/>
          </a:prstGeom>
          <a:noFill/>
        </p:spPr>
      </p:pic>
      <p:pic>
        <p:nvPicPr>
          <p:cNvPr id="4099" name="Picture 3" descr="C:\Documents and Settings\Администратор\Рабочий стол\през\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929066"/>
            <a:ext cx="3742559" cy="25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Нательный крест – духовная защита православного человека.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Documents and Settings\Администратор\Рабочий стол\през\тело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3276000" cy="3276000"/>
          </a:xfrm>
          <a:prstGeom prst="rect">
            <a:avLst/>
          </a:prstGeom>
          <a:noFill/>
        </p:spPr>
      </p:pic>
      <p:pic>
        <p:nvPicPr>
          <p:cNvPr id="6147" name="Picture 3" descr="C:\Documents and Settings\Администратор\Рабочий стол\през\тело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643182"/>
            <a:ext cx="3060000" cy="306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Облачение священника свидетельствует о наложении на себя сугубого креста, креста молитвенных трудов во имя Христа.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Documents and Settings\Администратор\Рабочий стол\през\1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785926"/>
            <a:ext cx="2462400" cy="410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Распятие  находится в «красном уголке» каждого православного человека.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Documents and Settings\Администратор\Мои документы\Мои рисунки\все фото\все фото 2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Восьмиконечный крест – самый распространенный в России. Его форма наиболее соответствует распятию Христа.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8196" name="Picture 4" descr="C:\Documents and Settings\Администратор\Рабочий стол\00_0009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857364"/>
            <a:ext cx="278657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139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Крест, венчающий православный храм, является его символом, знаком победы Иисуса Христа над смертью.</vt:lpstr>
      <vt:lpstr>Первое воинское знамя с изображением креста появилось при римском императоре святом Константине Великом (274 – 337) в годы гонений на христиан.</vt:lpstr>
      <vt:lpstr>С глубокой древности идет обычай ставить на могилах православных христиан не памятники, а кресты.</vt:lpstr>
      <vt:lpstr>Придорожные кресты отличаются особой величественной и суровой красотой.</vt:lpstr>
      <vt:lpstr>Нательный крест – духовная защита православного человека.</vt:lpstr>
      <vt:lpstr>Облачение священника свидетельствует о наложении на себя сугубого креста, креста молитвенных трудов во имя Христа.</vt:lpstr>
      <vt:lpstr>Распятие  находится в «красном уголке» каждого православного человека.</vt:lpstr>
      <vt:lpstr>Восьмиконечный крест – самый распространенный в России. Его форма наиболее соответствует распятию Христа.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Лаборатория</cp:lastModifiedBy>
  <cp:revision>12</cp:revision>
  <dcterms:created xsi:type="dcterms:W3CDTF">2010-05-08T15:43:29Z</dcterms:created>
  <dcterms:modified xsi:type="dcterms:W3CDTF">2010-06-19T07:03:59Z</dcterms:modified>
</cp:coreProperties>
</file>